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70" r:id="rId5"/>
    <p:sldId id="272" r:id="rId6"/>
    <p:sldId id="273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0" autoAdjust="0"/>
  </p:normalViewPr>
  <p:slideViewPr>
    <p:cSldViewPr>
      <p:cViewPr varScale="1">
        <p:scale>
          <a:sx n="45" d="100"/>
          <a:sy n="45" d="100"/>
        </p:scale>
        <p:origin x="1098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(T4)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27784" y="3493574"/>
            <a:ext cx="51103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(6 - 2)  =  5 x 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=  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3919" y="3493574"/>
            <a:ext cx="6525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6 – 2  =  30 - 2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27876" y="5278404"/>
            <a:ext cx="5196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+ 24) : 4  =  40 : 4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0888" y="5304592"/>
            <a:ext cx="5302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+ 24 : 4    =  16 + 6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7959" y="838201"/>
            <a:ext cx="14461760" cy="2154354"/>
            <a:chOff x="1373048" y="1943100"/>
            <a:chExt cx="16636903" cy="485844"/>
          </a:xfrm>
        </p:grpSpPr>
        <p:grpSp>
          <p:nvGrpSpPr>
            <p:cNvPr id="10" name="Group 9"/>
            <p:cNvGrpSpPr/>
            <p:nvPr/>
          </p:nvGrpSpPr>
          <p:grpSpPr>
            <a:xfrm>
              <a:off x="1373048" y="1943100"/>
              <a:ext cx="748415" cy="246621"/>
              <a:chOff x="1639748" y="1943100"/>
              <a:chExt cx="748415" cy="246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39748" y="1964606"/>
                <a:ext cx="748415" cy="2147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3362" y="1943100"/>
                <a:ext cx="477992" cy="246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0976" y="1947446"/>
              <a:ext cx="15778975" cy="48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810000"/>
            <a:ext cx="7848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= 2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 = 20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Đáp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913674"/>
            <a:ext cx="381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79" y="4794526"/>
            <a:ext cx="5030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có 4 hộp bút màu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44" y="5636108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cho Mi 2 hộp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84" y="6452205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hộp 10 cái.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0" y="7278469"/>
            <a:ext cx="489987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Còn lại bao nhiêu cái?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1719280"/>
            <a:ext cx="9823610" cy="681454"/>
            <a:chOff x="1470819" y="1943100"/>
            <a:chExt cx="982361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759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4" y="2366460"/>
            <a:ext cx="12994177" cy="5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6319" y="8240958"/>
            <a:ext cx="8763000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(64 + 55) +45 =64 +(55 +45).</a:t>
            </a:r>
          </a:p>
        </p:txBody>
      </p:sp>
    </p:spTree>
    <p:extLst>
      <p:ext uri="{BB962C8B-B14F-4D97-AF65-F5344CB8AC3E}">
        <p14:creationId xmlns:p14="http://schemas.microsoft.com/office/powerpoint/2010/main" val="31482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1719280"/>
            <a:ext cx="6810797" cy="681454"/>
            <a:chOff x="1470819" y="1943100"/>
            <a:chExt cx="681079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1630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645" y="2607846"/>
            <a:ext cx="486181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123 + 80 + 20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2719" y="2607846"/>
            <a:ext cx="4419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207 + 64 + 36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919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123 + (80 + 20) =  123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223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3742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207 + (64 + 36) =  207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307</a:t>
            </a:r>
          </a:p>
        </p:txBody>
      </p:sp>
    </p:spTree>
    <p:extLst>
      <p:ext uri="{BB962C8B-B14F-4D97-AF65-F5344CB8AC3E}">
        <p14:creationId xmlns:p14="http://schemas.microsoft.com/office/powerpoint/2010/main" val="30324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386</Words>
  <Application>Microsoft Office PowerPoint</Application>
  <PresentationFormat>Custom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157</cp:revision>
  <dcterms:created xsi:type="dcterms:W3CDTF">2022-07-10T01:37:20Z</dcterms:created>
  <dcterms:modified xsi:type="dcterms:W3CDTF">2024-12-24T04:53:48Z</dcterms:modified>
</cp:coreProperties>
</file>